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9" r:id="rId2"/>
    <p:sldId id="297" r:id="rId3"/>
    <p:sldId id="298" r:id="rId4"/>
    <p:sldId id="270" r:id="rId5"/>
    <p:sldId id="300" r:id="rId6"/>
    <p:sldId id="271" r:id="rId7"/>
    <p:sldId id="299" r:id="rId8"/>
    <p:sldId id="301" r:id="rId9"/>
    <p:sldId id="272" r:id="rId10"/>
    <p:sldId id="273" r:id="rId11"/>
    <p:sldId id="274" r:id="rId12"/>
    <p:sldId id="28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603CC82-5A8F-486E-8CC0-CE506CDA48BE}">
          <p14:sldIdLst>
            <p14:sldId id="269"/>
            <p14:sldId id="297"/>
            <p14:sldId id="298"/>
            <p14:sldId id="270"/>
            <p14:sldId id="300"/>
            <p14:sldId id="271"/>
            <p14:sldId id="299"/>
            <p14:sldId id="301"/>
            <p14:sldId id="272"/>
            <p14:sldId id="273"/>
            <p14:sldId id="274"/>
            <p14:sldId id="28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9F5567C-6388-420C-AA32-34F9689C2DF4}" type="datetimeFigureOut">
              <a:rPr lang="ru-RU" smtClean="0"/>
              <a:t>25.04.2017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5F899A-ED33-4EBD-8C3C-A09BDF94A53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462">
            <a:off x="621350" y="461635"/>
            <a:ext cx="4022788" cy="24546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8367">
            <a:off x="431758" y="3067371"/>
            <a:ext cx="4722636" cy="35419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1"/>
            <a:ext cx="468052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53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2488">
            <a:off x="251427" y="286135"/>
            <a:ext cx="2502858" cy="17831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0450">
            <a:off x="5892682" y="518704"/>
            <a:ext cx="2747797" cy="18216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6210">
            <a:off x="387475" y="2232850"/>
            <a:ext cx="2561861" cy="19213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3613">
            <a:off x="3331650" y="1842498"/>
            <a:ext cx="1890799" cy="27089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2947">
            <a:off x="3149210" y="311718"/>
            <a:ext cx="2555776" cy="16712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5177">
            <a:off x="5496515" y="2127247"/>
            <a:ext cx="2835415" cy="21394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2462">
            <a:off x="358258" y="4161584"/>
            <a:ext cx="2289196" cy="25560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541">
            <a:off x="6246430" y="4375364"/>
            <a:ext cx="2276799" cy="24208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5385">
            <a:off x="3027149" y="4655478"/>
            <a:ext cx="2480880" cy="186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407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8263">
            <a:off x="191224" y="966754"/>
            <a:ext cx="2843808" cy="21328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699" y="548679"/>
            <a:ext cx="2987824" cy="22117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2378">
            <a:off x="6499798" y="1186314"/>
            <a:ext cx="2339751" cy="22837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0443">
            <a:off x="402684" y="3573016"/>
            <a:ext cx="2420888" cy="24208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370" y="3656539"/>
            <a:ext cx="2415093" cy="2094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9670">
            <a:off x="5940152" y="4005064"/>
            <a:ext cx="2699792" cy="202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64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577112"/>
          </a:xfrm>
        </p:spPr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Экологический субботник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IMG_3011.mov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4125" y="731838"/>
            <a:ext cx="6178550" cy="3475037"/>
          </a:xfrm>
        </p:spPr>
      </p:pic>
    </p:spTree>
    <p:extLst>
      <p:ext uri="{BB962C8B-B14F-4D97-AF65-F5344CB8AC3E}">
        <p14:creationId xmlns:p14="http://schemas.microsoft.com/office/powerpoint/2010/main" val="258777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6576">
            <a:off x="4789834" y="560820"/>
            <a:ext cx="3906209" cy="29296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6757">
            <a:off x="366582" y="364001"/>
            <a:ext cx="3869815" cy="29023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0961">
            <a:off x="2176508" y="3505407"/>
            <a:ext cx="4453892" cy="2969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787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6591">
            <a:off x="306849" y="648588"/>
            <a:ext cx="4414544" cy="24831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1380">
            <a:off x="4594788" y="1709366"/>
            <a:ext cx="4123361" cy="27703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248">
            <a:off x="1396270" y="3725442"/>
            <a:ext cx="4118587" cy="274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04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«Марш добра»</a:t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«Спортивный Татарстан»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endParaRPr lang="ru-RU" sz="28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21 апреля 2017 год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444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5655">
            <a:off x="4716016" y="404664"/>
            <a:ext cx="4083337" cy="29714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3624">
            <a:off x="452915" y="468597"/>
            <a:ext cx="4020780" cy="30917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8322">
            <a:off x="2754520" y="3515023"/>
            <a:ext cx="3744746" cy="31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812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1746">
            <a:off x="341687" y="635167"/>
            <a:ext cx="3859004" cy="28942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6493">
            <a:off x="2624816" y="3570114"/>
            <a:ext cx="3903736" cy="29278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7130">
            <a:off x="5118823" y="517346"/>
            <a:ext cx="3461750" cy="259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499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0092">
            <a:off x="301949" y="1278704"/>
            <a:ext cx="4055518" cy="2555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546857"/>
            <a:ext cx="3678220" cy="27586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744">
            <a:off x="4463878" y="554516"/>
            <a:ext cx="4392707" cy="247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503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756"/>
            <a:ext cx="9144000" cy="561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86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«Экологический уикенд»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22 апреля 2017 года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36603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218</TotalTime>
  <Words>18</Words>
  <Application>Microsoft Office PowerPoint</Application>
  <PresentationFormat>Экран (4:3)</PresentationFormat>
  <Paragraphs>7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Презентация PowerPoint</vt:lpstr>
      <vt:lpstr>«Марш добра» «Спортивный Татарстан»</vt:lpstr>
      <vt:lpstr>Презентация PowerPoint</vt:lpstr>
      <vt:lpstr>Презентация PowerPoint</vt:lpstr>
      <vt:lpstr>Презентация PowerPoint</vt:lpstr>
      <vt:lpstr>Презентация PowerPoint</vt:lpstr>
      <vt:lpstr>«Экологический уикенд»</vt:lpstr>
      <vt:lpstr>Презентация PowerPoint</vt:lpstr>
      <vt:lpstr>Презентация PowerPoint</vt:lpstr>
      <vt:lpstr>Экологический субботник</vt:lpstr>
    </vt:vector>
  </TitlesOfParts>
  <Company>www.softnewsportal.ru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2017-04-24T10:05:29Z</dcterms:created>
  <dcterms:modified xsi:type="dcterms:W3CDTF">2017-04-25T10:00:48Z</dcterms:modified>
</cp:coreProperties>
</file>