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3" r:id="rId2"/>
    <p:sldId id="285" r:id="rId3"/>
    <p:sldId id="286" r:id="rId4"/>
    <p:sldId id="275" r:id="rId5"/>
    <p:sldId id="278" r:id="rId6"/>
    <p:sldId id="276" r:id="rId7"/>
    <p:sldId id="302" r:id="rId8"/>
    <p:sldId id="279" r:id="rId9"/>
    <p:sldId id="281" r:id="rId10"/>
    <p:sldId id="303" r:id="rId11"/>
    <p:sldId id="280" r:id="rId12"/>
    <p:sldId id="288" r:id="rId13"/>
    <p:sldId id="28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603CC82-5A8F-486E-8CC0-CE506CDA48BE}">
          <p14:sldIdLst>
            <p14:sldId id="283"/>
            <p14:sldId id="285"/>
            <p14:sldId id="286"/>
            <p14:sldId id="275"/>
            <p14:sldId id="278"/>
            <p14:sldId id="276"/>
            <p14:sldId id="302"/>
            <p14:sldId id="279"/>
            <p14:sldId id="281"/>
            <p14:sldId id="303"/>
            <p14:sldId id="280"/>
            <p14:sldId id="288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057403"/>
            <a:ext cx="3923928" cy="25989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254">
            <a:off x="5691004" y="364982"/>
            <a:ext cx="3203848" cy="21220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4890">
            <a:off x="364415" y="323985"/>
            <a:ext cx="3049949" cy="20200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8132">
            <a:off x="107001" y="3536669"/>
            <a:ext cx="4208985" cy="27877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0931">
            <a:off x="4359736" y="3698912"/>
            <a:ext cx="4239936" cy="280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525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0893">
            <a:off x="4107140" y="574590"/>
            <a:ext cx="4493812" cy="33703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7232">
            <a:off x="566090" y="2518898"/>
            <a:ext cx="4273242" cy="361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71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7538">
            <a:off x="349407" y="571741"/>
            <a:ext cx="3778335" cy="25700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7831">
            <a:off x="4389611" y="462800"/>
            <a:ext cx="4245594" cy="25642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7413">
            <a:off x="504976" y="3517658"/>
            <a:ext cx="4467504" cy="268050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431">
            <a:off x="5313888" y="2955708"/>
            <a:ext cx="3069474" cy="337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43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«Итоги добрых дел»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accent1"/>
                </a:solidFill>
              </a:rPr>
              <a:t>25 апреля 2017 год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35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260648"/>
            <a:ext cx="7175351" cy="6048672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Призываем Вас идти дорогою добра не только в рамках недели Добра, а каждый день нашей жизни…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941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0255">
            <a:off x="328586" y="382776"/>
            <a:ext cx="3829387" cy="25363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537">
            <a:off x="4958595" y="327415"/>
            <a:ext cx="3635896" cy="24081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5773">
            <a:off x="347203" y="3429001"/>
            <a:ext cx="3746026" cy="24811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3490">
            <a:off x="4850173" y="3484602"/>
            <a:ext cx="3852740" cy="25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96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8382">
            <a:off x="527100" y="691117"/>
            <a:ext cx="3376103" cy="22361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290">
            <a:off x="4587705" y="548639"/>
            <a:ext cx="3806330" cy="25210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444">
            <a:off x="414411" y="3471364"/>
            <a:ext cx="3563888" cy="23604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5827">
            <a:off x="4425873" y="3621978"/>
            <a:ext cx="3810974" cy="252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3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«Семейное чтение любимых книг»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23 апреля 2017 года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939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1" y="0"/>
            <a:ext cx="6966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364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184">
            <a:off x="4925568" y="803123"/>
            <a:ext cx="3603529" cy="27026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649" y="3501008"/>
            <a:ext cx="4529950" cy="31683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961">
            <a:off x="268573" y="415393"/>
            <a:ext cx="3834833" cy="288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519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4476">
            <a:off x="597169" y="883834"/>
            <a:ext cx="4370386" cy="32777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7823">
            <a:off x="5257678" y="1905295"/>
            <a:ext cx="3110199" cy="414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800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#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М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ывместе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#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Безбергэ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24 апреля 2017 год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724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4537">
            <a:off x="323849" y="554687"/>
            <a:ext cx="4225741" cy="31693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573016"/>
            <a:ext cx="4201843" cy="30346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0666">
            <a:off x="4470093" y="1297647"/>
            <a:ext cx="4334816" cy="325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1605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215</TotalTime>
  <Words>43</Words>
  <Application>Microsoft Office PowerPoint</Application>
  <PresentationFormat>Экран (4:3)</PresentationFormat>
  <Paragraphs>11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«Семейное чтение любимых книг»</vt:lpstr>
      <vt:lpstr>Презентация PowerPoint</vt:lpstr>
      <vt:lpstr>Презентация PowerPoint</vt:lpstr>
      <vt:lpstr>Презентация PowerPoint</vt:lpstr>
      <vt:lpstr>#Мывместе #Безбергэ</vt:lpstr>
      <vt:lpstr>Презентация PowerPoint</vt:lpstr>
      <vt:lpstr>Презентация PowerPoint</vt:lpstr>
      <vt:lpstr>Презентация PowerPoint</vt:lpstr>
      <vt:lpstr>«Итоги добрых дел»</vt:lpstr>
      <vt:lpstr>Призываем Вас идти дорогою добра не только в рамках недели Добра, а каждый день нашей жизни…</vt:lpstr>
    </vt:vector>
  </TitlesOfParts>
  <Company>www.softnewsportal.ru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2017-04-24T10:05:29Z</dcterms:created>
  <dcterms:modified xsi:type="dcterms:W3CDTF">2017-04-25T10:01:53Z</dcterms:modified>
</cp:coreProperties>
</file>