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889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10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image" Target="../media/image11.gif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image" Target="../media/image11.gif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image" Target="../media/image11.gif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image" Target="../media/image11.gi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CE4EBA-03E5-44F5-B801-EEB86E40180A}" type="doc">
      <dgm:prSet loTypeId="urn:microsoft.com/office/officeart/2005/8/layout/hList7" loCatId="list" qsTypeId="urn:microsoft.com/office/officeart/2005/8/quickstyle/simple1" qsCatId="simple" csTypeId="urn:microsoft.com/office/officeart/2005/8/colors/colorful4" csCatId="colorful" phldr="1"/>
      <dgm:spPr/>
    </dgm:pt>
    <dgm:pt modelId="{1A6D4992-6C87-446C-A94A-B95E9A1D06AB}">
      <dgm:prSet phldrT="[Текст]" custT="1"/>
      <dgm:spPr/>
      <dgm:t>
        <a:bodyPr/>
        <a:lstStyle/>
        <a:p>
          <a:r>
            <a:rPr lang="ru-RU" sz="1000" b="1" dirty="0" smtClean="0"/>
            <a:t>Социально-юридический блок </a:t>
          </a:r>
          <a:endParaRPr lang="ru-RU" sz="1000" dirty="0"/>
        </a:p>
      </dgm:t>
    </dgm:pt>
    <dgm:pt modelId="{14D4B6FF-F30B-4D92-8C94-F0C17D44D125}" type="parTrans" cxnId="{EDA03084-89C0-45A7-94AE-D9C80E7FD72C}">
      <dgm:prSet/>
      <dgm:spPr/>
      <dgm:t>
        <a:bodyPr/>
        <a:lstStyle/>
        <a:p>
          <a:endParaRPr lang="ru-RU"/>
        </a:p>
      </dgm:t>
    </dgm:pt>
    <dgm:pt modelId="{84AF9B64-CAE0-4E73-B759-7B9B6FA24B29}" type="sibTrans" cxnId="{EDA03084-89C0-45A7-94AE-D9C80E7FD72C}">
      <dgm:prSet/>
      <dgm:spPr/>
      <dgm:t>
        <a:bodyPr/>
        <a:lstStyle/>
        <a:p>
          <a:endParaRPr lang="ru-RU"/>
        </a:p>
      </dgm:t>
    </dgm:pt>
    <dgm:pt modelId="{29CB0C60-0958-4454-BD20-AA72EEFB29B1}">
      <dgm:prSet phldrT="[Текст]" custT="1"/>
      <dgm:spPr/>
      <dgm:t>
        <a:bodyPr/>
        <a:lstStyle/>
        <a:p>
          <a:r>
            <a:rPr lang="ru-RU" sz="1000" b="1" dirty="0" smtClean="0"/>
            <a:t>Медицинский блок </a:t>
          </a:r>
          <a:endParaRPr lang="ru-RU" sz="1000" dirty="0"/>
        </a:p>
      </dgm:t>
    </dgm:pt>
    <dgm:pt modelId="{16AE5746-738E-42FF-8A47-007A177BC29E}" type="parTrans" cxnId="{A82E2636-6668-4154-AD5E-11AC9094CF63}">
      <dgm:prSet/>
      <dgm:spPr/>
      <dgm:t>
        <a:bodyPr/>
        <a:lstStyle/>
        <a:p>
          <a:endParaRPr lang="ru-RU"/>
        </a:p>
      </dgm:t>
    </dgm:pt>
    <dgm:pt modelId="{7F63A3F1-616B-4C95-8DBD-9915E9D30E03}" type="sibTrans" cxnId="{A82E2636-6668-4154-AD5E-11AC9094CF63}">
      <dgm:prSet/>
      <dgm:spPr/>
      <dgm:t>
        <a:bodyPr/>
        <a:lstStyle/>
        <a:p>
          <a:endParaRPr lang="ru-RU"/>
        </a:p>
      </dgm:t>
    </dgm:pt>
    <dgm:pt modelId="{1190A193-126A-4686-9606-E0E8A8690449}">
      <dgm:prSet phldrT="[Текст]" custT="1"/>
      <dgm:spPr/>
      <dgm:t>
        <a:bodyPr/>
        <a:lstStyle/>
        <a:p>
          <a:r>
            <a:rPr lang="ru-RU" sz="1000" b="1" dirty="0" smtClean="0"/>
            <a:t>Психолого-педагогический </a:t>
          </a:r>
          <a:endParaRPr lang="ru-RU" sz="1000" dirty="0"/>
        </a:p>
      </dgm:t>
    </dgm:pt>
    <dgm:pt modelId="{0E7C212D-3364-41FA-A9E9-FEB7690F4C80}" type="parTrans" cxnId="{FA0D04D3-0E40-4B5C-9DD6-D646F482F054}">
      <dgm:prSet/>
      <dgm:spPr/>
      <dgm:t>
        <a:bodyPr/>
        <a:lstStyle/>
        <a:p>
          <a:endParaRPr lang="ru-RU"/>
        </a:p>
      </dgm:t>
    </dgm:pt>
    <dgm:pt modelId="{4FD9FB15-DBBB-46FF-95A4-A42ADA24FE33}" type="sibTrans" cxnId="{FA0D04D3-0E40-4B5C-9DD6-D646F482F054}">
      <dgm:prSet/>
      <dgm:spPr/>
      <dgm:t>
        <a:bodyPr/>
        <a:lstStyle/>
        <a:p>
          <a:endParaRPr lang="ru-RU"/>
        </a:p>
      </dgm:t>
    </dgm:pt>
    <dgm:pt modelId="{4B14B730-994F-4612-B448-C9029C010553}" type="pres">
      <dgm:prSet presAssocID="{91CE4EBA-03E5-44F5-B801-EEB86E40180A}" presName="Name0" presStyleCnt="0">
        <dgm:presLayoutVars>
          <dgm:dir/>
          <dgm:resizeHandles val="exact"/>
        </dgm:presLayoutVars>
      </dgm:prSet>
      <dgm:spPr/>
    </dgm:pt>
    <dgm:pt modelId="{8C98E0FD-EAA6-4D86-B980-05A38CFDE43A}" type="pres">
      <dgm:prSet presAssocID="{91CE4EBA-03E5-44F5-B801-EEB86E40180A}" presName="fgShape" presStyleLbl="fgShp" presStyleIdx="0" presStyleCnt="1" custLinFactNeighborX="181" custLinFactNeighborY="22978"/>
      <dgm:spPr/>
      <dgm:t>
        <a:bodyPr/>
        <a:lstStyle/>
        <a:p>
          <a:endParaRPr lang="ru-RU"/>
        </a:p>
      </dgm:t>
    </dgm:pt>
    <dgm:pt modelId="{52249C8F-0807-4798-866E-0097BEEDB47F}" type="pres">
      <dgm:prSet presAssocID="{91CE4EBA-03E5-44F5-B801-EEB86E40180A}" presName="linComp" presStyleCnt="0"/>
      <dgm:spPr/>
    </dgm:pt>
    <dgm:pt modelId="{DD4CA4EE-9DD6-4EFF-BC2D-C3F85F02ECBC}" type="pres">
      <dgm:prSet presAssocID="{1A6D4992-6C87-446C-A94A-B95E9A1D06AB}" presName="compNode" presStyleCnt="0"/>
      <dgm:spPr/>
    </dgm:pt>
    <dgm:pt modelId="{97DCBD08-307F-4682-814E-D180067858D4}" type="pres">
      <dgm:prSet presAssocID="{1A6D4992-6C87-446C-A94A-B95E9A1D06AB}" presName="bkgdShape" presStyleLbl="node1" presStyleIdx="0" presStyleCnt="3" custLinFactNeighborX="1943"/>
      <dgm:spPr/>
      <dgm:t>
        <a:bodyPr/>
        <a:lstStyle/>
        <a:p>
          <a:endParaRPr lang="ru-RU"/>
        </a:p>
      </dgm:t>
    </dgm:pt>
    <dgm:pt modelId="{390847DE-D17D-49FE-9673-6D2AA0616BFE}" type="pres">
      <dgm:prSet presAssocID="{1A6D4992-6C87-446C-A94A-B95E9A1D06AB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78FE16-68AE-4E4F-8516-4DF46143C2A5}" type="pres">
      <dgm:prSet presAssocID="{1A6D4992-6C87-446C-A94A-B95E9A1D06AB}" presName="invisiNode" presStyleLbl="node1" presStyleIdx="0" presStyleCnt="3"/>
      <dgm:spPr/>
    </dgm:pt>
    <dgm:pt modelId="{C3834AE7-3EFB-434B-965E-BCFAEF1FA401}" type="pres">
      <dgm:prSet presAssocID="{1A6D4992-6C87-446C-A94A-B95E9A1D06AB}" presName="imagNode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5074B130-2926-4CDF-9CA8-28749CE7D0F3}" type="pres">
      <dgm:prSet presAssocID="{84AF9B64-CAE0-4E73-B759-7B9B6FA24B29}" presName="sibTrans" presStyleLbl="sibTrans2D1" presStyleIdx="0" presStyleCnt="0"/>
      <dgm:spPr/>
      <dgm:t>
        <a:bodyPr/>
        <a:lstStyle/>
        <a:p>
          <a:endParaRPr lang="ru-RU"/>
        </a:p>
      </dgm:t>
    </dgm:pt>
    <dgm:pt modelId="{10198BD4-1833-48C2-85F6-EE13E4FE3896}" type="pres">
      <dgm:prSet presAssocID="{29CB0C60-0958-4454-BD20-AA72EEFB29B1}" presName="compNode" presStyleCnt="0"/>
      <dgm:spPr/>
    </dgm:pt>
    <dgm:pt modelId="{3E1A6C0F-358C-4727-B001-42A452DFB8D9}" type="pres">
      <dgm:prSet presAssocID="{29CB0C60-0958-4454-BD20-AA72EEFB29B1}" presName="bkgdShape" presStyleLbl="node1" presStyleIdx="1" presStyleCnt="3" custScaleX="103122" custLinFactNeighborX="0"/>
      <dgm:spPr/>
      <dgm:t>
        <a:bodyPr/>
        <a:lstStyle/>
        <a:p>
          <a:endParaRPr lang="ru-RU"/>
        </a:p>
      </dgm:t>
    </dgm:pt>
    <dgm:pt modelId="{E72F5EAE-2024-4A51-9FD6-31B33778582B}" type="pres">
      <dgm:prSet presAssocID="{29CB0C60-0958-4454-BD20-AA72EEFB29B1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B4328C-E82C-47B4-9F88-CF76F4C74C0D}" type="pres">
      <dgm:prSet presAssocID="{29CB0C60-0958-4454-BD20-AA72EEFB29B1}" presName="invisiNode" presStyleLbl="node1" presStyleIdx="1" presStyleCnt="3"/>
      <dgm:spPr/>
    </dgm:pt>
    <dgm:pt modelId="{C4A25455-3492-48F8-A88D-AC4041326FB0}" type="pres">
      <dgm:prSet presAssocID="{29CB0C60-0958-4454-BD20-AA72EEFB29B1}" presName="imagNode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70649059-DE82-4E25-B271-C2047B9C5CBC}" type="pres">
      <dgm:prSet presAssocID="{7F63A3F1-616B-4C95-8DBD-9915E9D30E03}" presName="sibTrans" presStyleLbl="sibTrans2D1" presStyleIdx="0" presStyleCnt="0"/>
      <dgm:spPr/>
      <dgm:t>
        <a:bodyPr/>
        <a:lstStyle/>
        <a:p>
          <a:endParaRPr lang="ru-RU"/>
        </a:p>
      </dgm:t>
    </dgm:pt>
    <dgm:pt modelId="{9EFFB425-0DAB-40DC-AC2B-2F45612F3315}" type="pres">
      <dgm:prSet presAssocID="{1190A193-126A-4686-9606-E0E8A8690449}" presName="compNode" presStyleCnt="0"/>
      <dgm:spPr/>
    </dgm:pt>
    <dgm:pt modelId="{E206B495-56AF-4574-A86E-2E9AD200CE98}" type="pres">
      <dgm:prSet presAssocID="{1190A193-126A-4686-9606-E0E8A8690449}" presName="bkgdShape" presStyleLbl="node1" presStyleIdx="2" presStyleCnt="3" custLinFactNeighborX="-1979"/>
      <dgm:spPr/>
      <dgm:t>
        <a:bodyPr/>
        <a:lstStyle/>
        <a:p>
          <a:endParaRPr lang="ru-RU"/>
        </a:p>
      </dgm:t>
    </dgm:pt>
    <dgm:pt modelId="{571D2E97-CE43-4E13-BB83-C6C391ADE1F0}" type="pres">
      <dgm:prSet presAssocID="{1190A193-126A-4686-9606-E0E8A8690449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E7D496-4880-4D8F-B2CE-03CCD5DAA5A8}" type="pres">
      <dgm:prSet presAssocID="{1190A193-126A-4686-9606-E0E8A8690449}" presName="invisiNode" presStyleLbl="node1" presStyleIdx="2" presStyleCnt="3"/>
      <dgm:spPr/>
    </dgm:pt>
    <dgm:pt modelId="{66DEE7EA-0596-4CC2-B99F-1B36E721823C}" type="pres">
      <dgm:prSet presAssocID="{1190A193-126A-4686-9606-E0E8A8690449}" presName="imagNode" presStyleLbl="fgImgPlace1" presStyleIdx="2" presStyleCnt="3" custLinFactNeighborX="-2644" custLinFactNeighborY="10582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C20C3F1C-0B0B-4D90-971F-72874B2B730B}" type="presOf" srcId="{1A6D4992-6C87-446C-A94A-B95E9A1D06AB}" destId="{97DCBD08-307F-4682-814E-D180067858D4}" srcOrd="0" destOrd="0" presId="urn:microsoft.com/office/officeart/2005/8/layout/hList7"/>
    <dgm:cxn modelId="{BF83EDAE-2A9F-4211-A588-AAE689457185}" type="presOf" srcId="{84AF9B64-CAE0-4E73-B759-7B9B6FA24B29}" destId="{5074B130-2926-4CDF-9CA8-28749CE7D0F3}" srcOrd="0" destOrd="0" presId="urn:microsoft.com/office/officeart/2005/8/layout/hList7"/>
    <dgm:cxn modelId="{FED9DD4E-7908-4BE0-B400-1F9B33562C88}" type="presOf" srcId="{7F63A3F1-616B-4C95-8DBD-9915E9D30E03}" destId="{70649059-DE82-4E25-B271-C2047B9C5CBC}" srcOrd="0" destOrd="0" presId="urn:microsoft.com/office/officeart/2005/8/layout/hList7"/>
    <dgm:cxn modelId="{E862B941-3FAC-422D-BCA1-5361BCBCB68F}" type="presOf" srcId="{29CB0C60-0958-4454-BD20-AA72EEFB29B1}" destId="{3E1A6C0F-358C-4727-B001-42A452DFB8D9}" srcOrd="0" destOrd="0" presId="urn:microsoft.com/office/officeart/2005/8/layout/hList7"/>
    <dgm:cxn modelId="{4FF5DBB7-E440-4669-89CD-8FB82C365753}" type="presOf" srcId="{91CE4EBA-03E5-44F5-B801-EEB86E40180A}" destId="{4B14B730-994F-4612-B448-C9029C010553}" srcOrd="0" destOrd="0" presId="urn:microsoft.com/office/officeart/2005/8/layout/hList7"/>
    <dgm:cxn modelId="{FA2594B4-8826-47DD-AD15-5635868F5AC9}" type="presOf" srcId="{1190A193-126A-4686-9606-E0E8A8690449}" destId="{571D2E97-CE43-4E13-BB83-C6C391ADE1F0}" srcOrd="1" destOrd="0" presId="urn:microsoft.com/office/officeart/2005/8/layout/hList7"/>
    <dgm:cxn modelId="{A82E2636-6668-4154-AD5E-11AC9094CF63}" srcId="{91CE4EBA-03E5-44F5-B801-EEB86E40180A}" destId="{29CB0C60-0958-4454-BD20-AA72EEFB29B1}" srcOrd="1" destOrd="0" parTransId="{16AE5746-738E-42FF-8A47-007A177BC29E}" sibTransId="{7F63A3F1-616B-4C95-8DBD-9915E9D30E03}"/>
    <dgm:cxn modelId="{FA0D04D3-0E40-4B5C-9DD6-D646F482F054}" srcId="{91CE4EBA-03E5-44F5-B801-EEB86E40180A}" destId="{1190A193-126A-4686-9606-E0E8A8690449}" srcOrd="2" destOrd="0" parTransId="{0E7C212D-3364-41FA-A9E9-FEB7690F4C80}" sibTransId="{4FD9FB15-DBBB-46FF-95A4-A42ADA24FE33}"/>
    <dgm:cxn modelId="{D3B3EC51-49DA-4D54-9FE1-95B907C30752}" type="presOf" srcId="{29CB0C60-0958-4454-BD20-AA72EEFB29B1}" destId="{E72F5EAE-2024-4A51-9FD6-31B33778582B}" srcOrd="1" destOrd="0" presId="urn:microsoft.com/office/officeart/2005/8/layout/hList7"/>
    <dgm:cxn modelId="{EDA03084-89C0-45A7-94AE-D9C80E7FD72C}" srcId="{91CE4EBA-03E5-44F5-B801-EEB86E40180A}" destId="{1A6D4992-6C87-446C-A94A-B95E9A1D06AB}" srcOrd="0" destOrd="0" parTransId="{14D4B6FF-F30B-4D92-8C94-F0C17D44D125}" sibTransId="{84AF9B64-CAE0-4E73-B759-7B9B6FA24B29}"/>
    <dgm:cxn modelId="{9DCC9F7F-7747-4C18-9602-2A4AC05B12BD}" type="presOf" srcId="{1190A193-126A-4686-9606-E0E8A8690449}" destId="{E206B495-56AF-4574-A86E-2E9AD200CE98}" srcOrd="0" destOrd="0" presId="urn:microsoft.com/office/officeart/2005/8/layout/hList7"/>
    <dgm:cxn modelId="{B578074A-A0C4-431F-836A-C1084AC16C5B}" type="presOf" srcId="{1A6D4992-6C87-446C-A94A-B95E9A1D06AB}" destId="{390847DE-D17D-49FE-9673-6D2AA0616BFE}" srcOrd="1" destOrd="0" presId="urn:microsoft.com/office/officeart/2005/8/layout/hList7"/>
    <dgm:cxn modelId="{85962810-B1C9-461D-A024-4D595423B08A}" type="presParOf" srcId="{4B14B730-994F-4612-B448-C9029C010553}" destId="{8C98E0FD-EAA6-4D86-B980-05A38CFDE43A}" srcOrd="0" destOrd="0" presId="urn:microsoft.com/office/officeart/2005/8/layout/hList7"/>
    <dgm:cxn modelId="{68AD2A2F-180F-4673-9A8E-B7F8F2C2E3FC}" type="presParOf" srcId="{4B14B730-994F-4612-B448-C9029C010553}" destId="{52249C8F-0807-4798-866E-0097BEEDB47F}" srcOrd="1" destOrd="0" presId="urn:microsoft.com/office/officeart/2005/8/layout/hList7"/>
    <dgm:cxn modelId="{8249D99E-26E4-4508-88BF-111C329EA83D}" type="presParOf" srcId="{52249C8F-0807-4798-866E-0097BEEDB47F}" destId="{DD4CA4EE-9DD6-4EFF-BC2D-C3F85F02ECBC}" srcOrd="0" destOrd="0" presId="urn:microsoft.com/office/officeart/2005/8/layout/hList7"/>
    <dgm:cxn modelId="{D2F3FAFF-898C-4D26-97F5-DA3D478F8FB0}" type="presParOf" srcId="{DD4CA4EE-9DD6-4EFF-BC2D-C3F85F02ECBC}" destId="{97DCBD08-307F-4682-814E-D180067858D4}" srcOrd="0" destOrd="0" presId="urn:microsoft.com/office/officeart/2005/8/layout/hList7"/>
    <dgm:cxn modelId="{D82D0FE4-1A02-4857-948B-D61950A2664D}" type="presParOf" srcId="{DD4CA4EE-9DD6-4EFF-BC2D-C3F85F02ECBC}" destId="{390847DE-D17D-49FE-9673-6D2AA0616BFE}" srcOrd="1" destOrd="0" presId="urn:microsoft.com/office/officeart/2005/8/layout/hList7"/>
    <dgm:cxn modelId="{94DB8834-1238-4037-B9F9-2C478CA5E75A}" type="presParOf" srcId="{DD4CA4EE-9DD6-4EFF-BC2D-C3F85F02ECBC}" destId="{5A78FE16-68AE-4E4F-8516-4DF46143C2A5}" srcOrd="2" destOrd="0" presId="urn:microsoft.com/office/officeart/2005/8/layout/hList7"/>
    <dgm:cxn modelId="{47C6A90A-2772-4D16-992B-98367B38291C}" type="presParOf" srcId="{DD4CA4EE-9DD6-4EFF-BC2D-C3F85F02ECBC}" destId="{C3834AE7-3EFB-434B-965E-BCFAEF1FA401}" srcOrd="3" destOrd="0" presId="urn:microsoft.com/office/officeart/2005/8/layout/hList7"/>
    <dgm:cxn modelId="{F2EC43F6-B80E-4D10-9BFB-C5B61906F905}" type="presParOf" srcId="{52249C8F-0807-4798-866E-0097BEEDB47F}" destId="{5074B130-2926-4CDF-9CA8-28749CE7D0F3}" srcOrd="1" destOrd="0" presId="urn:microsoft.com/office/officeart/2005/8/layout/hList7"/>
    <dgm:cxn modelId="{F3B47465-5925-4704-9500-E7A48CEF0EDE}" type="presParOf" srcId="{52249C8F-0807-4798-866E-0097BEEDB47F}" destId="{10198BD4-1833-48C2-85F6-EE13E4FE3896}" srcOrd="2" destOrd="0" presId="urn:microsoft.com/office/officeart/2005/8/layout/hList7"/>
    <dgm:cxn modelId="{F254A6F7-A52B-4A31-8D77-71B9DB93DEE7}" type="presParOf" srcId="{10198BD4-1833-48C2-85F6-EE13E4FE3896}" destId="{3E1A6C0F-358C-4727-B001-42A452DFB8D9}" srcOrd="0" destOrd="0" presId="urn:microsoft.com/office/officeart/2005/8/layout/hList7"/>
    <dgm:cxn modelId="{9B44F6D1-675B-4171-8BD8-EBB1303D1D86}" type="presParOf" srcId="{10198BD4-1833-48C2-85F6-EE13E4FE3896}" destId="{E72F5EAE-2024-4A51-9FD6-31B33778582B}" srcOrd="1" destOrd="0" presId="urn:microsoft.com/office/officeart/2005/8/layout/hList7"/>
    <dgm:cxn modelId="{6E4D85A4-92BB-4BB9-AF77-A732A2BA1238}" type="presParOf" srcId="{10198BD4-1833-48C2-85F6-EE13E4FE3896}" destId="{E6B4328C-E82C-47B4-9F88-CF76F4C74C0D}" srcOrd="2" destOrd="0" presId="urn:microsoft.com/office/officeart/2005/8/layout/hList7"/>
    <dgm:cxn modelId="{90713C78-E409-49B2-9E4A-AF040CC7CA53}" type="presParOf" srcId="{10198BD4-1833-48C2-85F6-EE13E4FE3896}" destId="{C4A25455-3492-48F8-A88D-AC4041326FB0}" srcOrd="3" destOrd="0" presId="urn:microsoft.com/office/officeart/2005/8/layout/hList7"/>
    <dgm:cxn modelId="{39690458-EC6F-4944-8079-7940423E52E6}" type="presParOf" srcId="{52249C8F-0807-4798-866E-0097BEEDB47F}" destId="{70649059-DE82-4E25-B271-C2047B9C5CBC}" srcOrd="3" destOrd="0" presId="urn:microsoft.com/office/officeart/2005/8/layout/hList7"/>
    <dgm:cxn modelId="{0E92C9C1-0010-4E0A-9D54-6CEC35B30BA7}" type="presParOf" srcId="{52249C8F-0807-4798-866E-0097BEEDB47F}" destId="{9EFFB425-0DAB-40DC-AC2B-2F45612F3315}" srcOrd="4" destOrd="0" presId="urn:microsoft.com/office/officeart/2005/8/layout/hList7"/>
    <dgm:cxn modelId="{9937490E-E8E3-4D14-93EB-077B32CFB3CF}" type="presParOf" srcId="{9EFFB425-0DAB-40DC-AC2B-2F45612F3315}" destId="{E206B495-56AF-4574-A86E-2E9AD200CE98}" srcOrd="0" destOrd="0" presId="urn:microsoft.com/office/officeart/2005/8/layout/hList7"/>
    <dgm:cxn modelId="{57D22B0F-9BD8-4BDB-BD24-3F6459B91701}" type="presParOf" srcId="{9EFFB425-0DAB-40DC-AC2B-2F45612F3315}" destId="{571D2E97-CE43-4E13-BB83-C6C391ADE1F0}" srcOrd="1" destOrd="0" presId="urn:microsoft.com/office/officeart/2005/8/layout/hList7"/>
    <dgm:cxn modelId="{771199C1-98F2-43DB-A194-DBC923C379A1}" type="presParOf" srcId="{9EFFB425-0DAB-40DC-AC2B-2F45612F3315}" destId="{5AE7D496-4880-4D8F-B2CE-03CCD5DAA5A8}" srcOrd="2" destOrd="0" presId="urn:microsoft.com/office/officeart/2005/8/layout/hList7"/>
    <dgm:cxn modelId="{B77B310B-76B9-436D-A8C5-278F5BA6D158}" type="presParOf" srcId="{9EFFB425-0DAB-40DC-AC2B-2F45612F3315}" destId="{66DEE7EA-0596-4CC2-B99F-1B36E721823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365E7D-C103-4419-B5D4-FA33C9D8C941}" type="doc">
      <dgm:prSet loTypeId="urn:microsoft.com/office/officeart/2005/8/layout/hList7" loCatId="list" qsTypeId="urn:microsoft.com/office/officeart/2005/8/quickstyle/simple1" qsCatId="simple" csTypeId="urn:microsoft.com/office/officeart/2005/8/colors/colorful4" csCatId="colorful" phldr="1"/>
      <dgm:spPr/>
    </dgm:pt>
    <dgm:pt modelId="{E4E3B1C9-0086-405A-A7E5-B1CB73C970CC}">
      <dgm:prSet phldrT="[Текст]"/>
      <dgm:spPr/>
      <dgm:t>
        <a:bodyPr/>
        <a:lstStyle/>
        <a:p>
          <a:r>
            <a:rPr lang="ru-RU" b="1" dirty="0" smtClean="0"/>
            <a:t>Юриста</a:t>
          </a:r>
          <a:endParaRPr lang="ru-RU" b="1" dirty="0"/>
        </a:p>
      </dgm:t>
    </dgm:pt>
    <dgm:pt modelId="{E6D11A98-EDEF-4A5D-B370-11E09CFD92C4}" type="parTrans" cxnId="{C759A886-25BF-40EF-8D63-5BA4AB384359}">
      <dgm:prSet/>
      <dgm:spPr/>
      <dgm:t>
        <a:bodyPr/>
        <a:lstStyle/>
        <a:p>
          <a:endParaRPr lang="ru-RU"/>
        </a:p>
      </dgm:t>
    </dgm:pt>
    <dgm:pt modelId="{C248AEE6-DB2C-451E-81B3-84E0A3A2B811}" type="sibTrans" cxnId="{C759A886-25BF-40EF-8D63-5BA4AB384359}">
      <dgm:prSet/>
      <dgm:spPr/>
      <dgm:t>
        <a:bodyPr/>
        <a:lstStyle/>
        <a:p>
          <a:endParaRPr lang="ru-RU"/>
        </a:p>
      </dgm:t>
    </dgm:pt>
    <dgm:pt modelId="{14827F57-E4FA-41B0-B26E-4E65B7CA789C}">
      <dgm:prSet phldrT="[Текст]"/>
      <dgm:spPr/>
      <dgm:t>
        <a:bodyPr/>
        <a:lstStyle/>
        <a:p>
          <a:r>
            <a:rPr lang="ru-RU" b="1" dirty="0" smtClean="0"/>
            <a:t>Психолога</a:t>
          </a:r>
          <a:endParaRPr lang="ru-RU" b="1" dirty="0"/>
        </a:p>
      </dgm:t>
    </dgm:pt>
    <dgm:pt modelId="{819047F3-873D-4986-AF8D-926DE9C3DF1D}" type="parTrans" cxnId="{67BE446E-6845-42ED-BA6C-0106218C4173}">
      <dgm:prSet/>
      <dgm:spPr/>
      <dgm:t>
        <a:bodyPr/>
        <a:lstStyle/>
        <a:p>
          <a:endParaRPr lang="ru-RU"/>
        </a:p>
      </dgm:t>
    </dgm:pt>
    <dgm:pt modelId="{B3B3FF63-76E6-4150-B01B-416FEE66EACB}" type="sibTrans" cxnId="{67BE446E-6845-42ED-BA6C-0106218C4173}">
      <dgm:prSet/>
      <dgm:spPr/>
      <dgm:t>
        <a:bodyPr/>
        <a:lstStyle/>
        <a:p>
          <a:endParaRPr lang="ru-RU"/>
        </a:p>
      </dgm:t>
    </dgm:pt>
    <dgm:pt modelId="{FF016850-D3D8-4E21-BDFB-9E79AE02CE96}">
      <dgm:prSet phldrT="[Текст]"/>
      <dgm:spPr/>
      <dgm:t>
        <a:bodyPr/>
        <a:lstStyle/>
        <a:p>
          <a:r>
            <a:rPr lang="ru-RU" b="1" dirty="0" smtClean="0"/>
            <a:t>Социального педагога</a:t>
          </a:r>
          <a:endParaRPr lang="ru-RU" b="1" dirty="0"/>
        </a:p>
      </dgm:t>
    </dgm:pt>
    <dgm:pt modelId="{29A6511D-79FA-45A2-8810-0BFB634F90A1}" type="parTrans" cxnId="{3BEDD3DF-3721-4C66-922F-08B2ECBF8E42}">
      <dgm:prSet/>
      <dgm:spPr/>
      <dgm:t>
        <a:bodyPr/>
        <a:lstStyle/>
        <a:p>
          <a:endParaRPr lang="ru-RU"/>
        </a:p>
      </dgm:t>
    </dgm:pt>
    <dgm:pt modelId="{54AE7E62-79FE-4BE8-94E6-BC21C823A40C}" type="sibTrans" cxnId="{3BEDD3DF-3721-4C66-922F-08B2ECBF8E42}">
      <dgm:prSet/>
      <dgm:spPr/>
      <dgm:t>
        <a:bodyPr/>
        <a:lstStyle/>
        <a:p>
          <a:endParaRPr lang="ru-RU"/>
        </a:p>
      </dgm:t>
    </dgm:pt>
    <dgm:pt modelId="{59B2D126-DDA6-4555-BC8F-130C4691F98A}" type="pres">
      <dgm:prSet presAssocID="{22365E7D-C103-4419-B5D4-FA33C9D8C941}" presName="Name0" presStyleCnt="0">
        <dgm:presLayoutVars>
          <dgm:dir/>
          <dgm:resizeHandles val="exact"/>
        </dgm:presLayoutVars>
      </dgm:prSet>
      <dgm:spPr/>
    </dgm:pt>
    <dgm:pt modelId="{6EDC2A6B-4D0C-448F-AB0A-A273C3784D72}" type="pres">
      <dgm:prSet presAssocID="{22365E7D-C103-4419-B5D4-FA33C9D8C941}" presName="fgShape" presStyleLbl="fgShp" presStyleIdx="0" presStyleCnt="1"/>
      <dgm:spPr/>
    </dgm:pt>
    <dgm:pt modelId="{8DC4E8E6-B761-4871-ACE6-139F5D5FFCD3}" type="pres">
      <dgm:prSet presAssocID="{22365E7D-C103-4419-B5D4-FA33C9D8C941}" presName="linComp" presStyleCnt="0"/>
      <dgm:spPr/>
    </dgm:pt>
    <dgm:pt modelId="{162E8CCF-FAC8-4C3B-B947-4C945E03F9FC}" type="pres">
      <dgm:prSet presAssocID="{E4E3B1C9-0086-405A-A7E5-B1CB73C970CC}" presName="compNode" presStyleCnt="0"/>
      <dgm:spPr/>
    </dgm:pt>
    <dgm:pt modelId="{92C39D3C-EC2E-49DA-B4D4-7D4E77FAD57C}" type="pres">
      <dgm:prSet presAssocID="{E4E3B1C9-0086-405A-A7E5-B1CB73C970CC}" presName="bkgdShape" presStyleLbl="node1" presStyleIdx="0" presStyleCnt="3"/>
      <dgm:spPr/>
      <dgm:t>
        <a:bodyPr/>
        <a:lstStyle/>
        <a:p>
          <a:endParaRPr lang="ru-RU"/>
        </a:p>
      </dgm:t>
    </dgm:pt>
    <dgm:pt modelId="{B4D1F873-D6CC-41DF-AEDD-794C831F8DD5}" type="pres">
      <dgm:prSet presAssocID="{E4E3B1C9-0086-405A-A7E5-B1CB73C970CC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179B61-AB25-454D-805C-3ABC569A91EB}" type="pres">
      <dgm:prSet presAssocID="{E4E3B1C9-0086-405A-A7E5-B1CB73C970CC}" presName="invisiNode" presStyleLbl="node1" presStyleIdx="0" presStyleCnt="3"/>
      <dgm:spPr/>
    </dgm:pt>
    <dgm:pt modelId="{06275C1B-CA3E-434A-B806-7B1DF3BE0CF7}" type="pres">
      <dgm:prSet presAssocID="{E4E3B1C9-0086-405A-A7E5-B1CB73C970CC}" presName="imagNode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80B7888D-19BF-4BC0-8034-EB3376102695}" type="pres">
      <dgm:prSet presAssocID="{C248AEE6-DB2C-451E-81B3-84E0A3A2B811}" presName="sibTrans" presStyleLbl="sibTrans2D1" presStyleIdx="0" presStyleCnt="0"/>
      <dgm:spPr/>
      <dgm:t>
        <a:bodyPr/>
        <a:lstStyle/>
        <a:p>
          <a:endParaRPr lang="ru-RU"/>
        </a:p>
      </dgm:t>
    </dgm:pt>
    <dgm:pt modelId="{B3DD80B9-7A58-40B0-811C-FC574C0FE283}" type="pres">
      <dgm:prSet presAssocID="{14827F57-E4FA-41B0-B26E-4E65B7CA789C}" presName="compNode" presStyleCnt="0"/>
      <dgm:spPr/>
    </dgm:pt>
    <dgm:pt modelId="{B8C4BEDF-6222-49F4-A0B8-56066B266CA9}" type="pres">
      <dgm:prSet presAssocID="{14827F57-E4FA-41B0-B26E-4E65B7CA789C}" presName="bkgdShape" presStyleLbl="node1" presStyleIdx="1" presStyleCnt="3"/>
      <dgm:spPr/>
      <dgm:t>
        <a:bodyPr/>
        <a:lstStyle/>
        <a:p>
          <a:endParaRPr lang="ru-RU"/>
        </a:p>
      </dgm:t>
    </dgm:pt>
    <dgm:pt modelId="{BA1ABD42-3ADB-4264-9A3C-E92D9CA357B1}" type="pres">
      <dgm:prSet presAssocID="{14827F57-E4FA-41B0-B26E-4E65B7CA789C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C908D2-3B90-46B2-AAF6-3255D03F6114}" type="pres">
      <dgm:prSet presAssocID="{14827F57-E4FA-41B0-B26E-4E65B7CA789C}" presName="invisiNode" presStyleLbl="node1" presStyleIdx="1" presStyleCnt="3"/>
      <dgm:spPr/>
    </dgm:pt>
    <dgm:pt modelId="{4360E17E-4E2A-4BB4-956B-C8A8CFD9FE1A}" type="pres">
      <dgm:prSet presAssocID="{14827F57-E4FA-41B0-B26E-4E65B7CA789C}" presName="imagNode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22BE6EEB-5F06-4230-AA3C-38EA95801C26}" type="pres">
      <dgm:prSet presAssocID="{B3B3FF63-76E6-4150-B01B-416FEE66EACB}" presName="sibTrans" presStyleLbl="sibTrans2D1" presStyleIdx="0" presStyleCnt="0"/>
      <dgm:spPr/>
      <dgm:t>
        <a:bodyPr/>
        <a:lstStyle/>
        <a:p>
          <a:endParaRPr lang="ru-RU"/>
        </a:p>
      </dgm:t>
    </dgm:pt>
    <dgm:pt modelId="{EF96C94D-99A4-4000-8B62-CBB928081252}" type="pres">
      <dgm:prSet presAssocID="{FF016850-D3D8-4E21-BDFB-9E79AE02CE96}" presName="compNode" presStyleCnt="0"/>
      <dgm:spPr/>
    </dgm:pt>
    <dgm:pt modelId="{BC501622-0FB6-4AA7-BE73-9E1CC23B39C1}" type="pres">
      <dgm:prSet presAssocID="{FF016850-D3D8-4E21-BDFB-9E79AE02CE96}" presName="bkgdShape" presStyleLbl="node1" presStyleIdx="2" presStyleCnt="3" custLinFactNeighborX="779" custLinFactNeighborY="-4762"/>
      <dgm:spPr/>
      <dgm:t>
        <a:bodyPr/>
        <a:lstStyle/>
        <a:p>
          <a:endParaRPr lang="ru-RU"/>
        </a:p>
      </dgm:t>
    </dgm:pt>
    <dgm:pt modelId="{D1F8B20E-359F-4B32-BFD0-F811F1B45AED}" type="pres">
      <dgm:prSet presAssocID="{FF016850-D3D8-4E21-BDFB-9E79AE02CE96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B753D1-1C11-4460-BFA9-F00A40E3DD87}" type="pres">
      <dgm:prSet presAssocID="{FF016850-D3D8-4E21-BDFB-9E79AE02CE96}" presName="invisiNode" presStyleLbl="node1" presStyleIdx="2" presStyleCnt="3"/>
      <dgm:spPr/>
    </dgm:pt>
    <dgm:pt modelId="{21A8E398-4912-46AB-9428-67F007188249}" type="pres">
      <dgm:prSet presAssocID="{FF016850-D3D8-4E21-BDFB-9E79AE02CE96}" presName="imagNode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AF4248FE-B340-45DE-A311-E2667D51160B}" type="presOf" srcId="{E4E3B1C9-0086-405A-A7E5-B1CB73C970CC}" destId="{B4D1F873-D6CC-41DF-AEDD-794C831F8DD5}" srcOrd="1" destOrd="0" presId="urn:microsoft.com/office/officeart/2005/8/layout/hList7"/>
    <dgm:cxn modelId="{7AE40A78-1773-45DB-8ACE-07D49655A38B}" type="presOf" srcId="{FF016850-D3D8-4E21-BDFB-9E79AE02CE96}" destId="{D1F8B20E-359F-4B32-BFD0-F811F1B45AED}" srcOrd="1" destOrd="0" presId="urn:microsoft.com/office/officeart/2005/8/layout/hList7"/>
    <dgm:cxn modelId="{5079750A-57A8-4069-9826-AE9BE778B67C}" type="presOf" srcId="{22365E7D-C103-4419-B5D4-FA33C9D8C941}" destId="{59B2D126-DDA6-4555-BC8F-130C4691F98A}" srcOrd="0" destOrd="0" presId="urn:microsoft.com/office/officeart/2005/8/layout/hList7"/>
    <dgm:cxn modelId="{C6408681-7116-4956-BBB7-5CB5A8A7A6D8}" type="presOf" srcId="{C248AEE6-DB2C-451E-81B3-84E0A3A2B811}" destId="{80B7888D-19BF-4BC0-8034-EB3376102695}" srcOrd="0" destOrd="0" presId="urn:microsoft.com/office/officeart/2005/8/layout/hList7"/>
    <dgm:cxn modelId="{2590F158-CAD4-4B98-BC0E-81217F63C7BE}" type="presOf" srcId="{FF016850-D3D8-4E21-BDFB-9E79AE02CE96}" destId="{BC501622-0FB6-4AA7-BE73-9E1CC23B39C1}" srcOrd="0" destOrd="0" presId="urn:microsoft.com/office/officeart/2005/8/layout/hList7"/>
    <dgm:cxn modelId="{86004E35-997F-49E7-8F8E-1A82502D8F43}" type="presOf" srcId="{E4E3B1C9-0086-405A-A7E5-B1CB73C970CC}" destId="{92C39D3C-EC2E-49DA-B4D4-7D4E77FAD57C}" srcOrd="0" destOrd="0" presId="urn:microsoft.com/office/officeart/2005/8/layout/hList7"/>
    <dgm:cxn modelId="{8D39FB64-119E-459B-BC36-5BBA81CEA086}" type="presOf" srcId="{14827F57-E4FA-41B0-B26E-4E65B7CA789C}" destId="{BA1ABD42-3ADB-4264-9A3C-E92D9CA357B1}" srcOrd="1" destOrd="0" presId="urn:microsoft.com/office/officeart/2005/8/layout/hList7"/>
    <dgm:cxn modelId="{ED68AD8F-1FF4-4838-8256-079014DC0204}" type="presOf" srcId="{B3B3FF63-76E6-4150-B01B-416FEE66EACB}" destId="{22BE6EEB-5F06-4230-AA3C-38EA95801C26}" srcOrd="0" destOrd="0" presId="urn:microsoft.com/office/officeart/2005/8/layout/hList7"/>
    <dgm:cxn modelId="{67BE446E-6845-42ED-BA6C-0106218C4173}" srcId="{22365E7D-C103-4419-B5D4-FA33C9D8C941}" destId="{14827F57-E4FA-41B0-B26E-4E65B7CA789C}" srcOrd="1" destOrd="0" parTransId="{819047F3-873D-4986-AF8D-926DE9C3DF1D}" sibTransId="{B3B3FF63-76E6-4150-B01B-416FEE66EACB}"/>
    <dgm:cxn modelId="{513E4DDB-C145-44EA-9B9A-B53E415D9C21}" type="presOf" srcId="{14827F57-E4FA-41B0-B26E-4E65B7CA789C}" destId="{B8C4BEDF-6222-49F4-A0B8-56066B266CA9}" srcOrd="0" destOrd="0" presId="urn:microsoft.com/office/officeart/2005/8/layout/hList7"/>
    <dgm:cxn modelId="{C759A886-25BF-40EF-8D63-5BA4AB384359}" srcId="{22365E7D-C103-4419-B5D4-FA33C9D8C941}" destId="{E4E3B1C9-0086-405A-A7E5-B1CB73C970CC}" srcOrd="0" destOrd="0" parTransId="{E6D11A98-EDEF-4A5D-B370-11E09CFD92C4}" sibTransId="{C248AEE6-DB2C-451E-81B3-84E0A3A2B811}"/>
    <dgm:cxn modelId="{3BEDD3DF-3721-4C66-922F-08B2ECBF8E42}" srcId="{22365E7D-C103-4419-B5D4-FA33C9D8C941}" destId="{FF016850-D3D8-4E21-BDFB-9E79AE02CE96}" srcOrd="2" destOrd="0" parTransId="{29A6511D-79FA-45A2-8810-0BFB634F90A1}" sibTransId="{54AE7E62-79FE-4BE8-94E6-BC21C823A40C}"/>
    <dgm:cxn modelId="{15FB9EB8-3E31-4038-B5AD-1A717C5B14F3}" type="presParOf" srcId="{59B2D126-DDA6-4555-BC8F-130C4691F98A}" destId="{6EDC2A6B-4D0C-448F-AB0A-A273C3784D72}" srcOrd="0" destOrd="0" presId="urn:microsoft.com/office/officeart/2005/8/layout/hList7"/>
    <dgm:cxn modelId="{25CD6B9C-FE06-4E0C-8B29-C734D131CC6B}" type="presParOf" srcId="{59B2D126-DDA6-4555-BC8F-130C4691F98A}" destId="{8DC4E8E6-B761-4871-ACE6-139F5D5FFCD3}" srcOrd="1" destOrd="0" presId="urn:microsoft.com/office/officeart/2005/8/layout/hList7"/>
    <dgm:cxn modelId="{C41000A1-D8D4-42D8-ACD6-CEB159E6B424}" type="presParOf" srcId="{8DC4E8E6-B761-4871-ACE6-139F5D5FFCD3}" destId="{162E8CCF-FAC8-4C3B-B947-4C945E03F9FC}" srcOrd="0" destOrd="0" presId="urn:microsoft.com/office/officeart/2005/8/layout/hList7"/>
    <dgm:cxn modelId="{C8586E2C-F553-40C4-9B96-66FEF764638A}" type="presParOf" srcId="{162E8CCF-FAC8-4C3B-B947-4C945E03F9FC}" destId="{92C39D3C-EC2E-49DA-B4D4-7D4E77FAD57C}" srcOrd="0" destOrd="0" presId="urn:microsoft.com/office/officeart/2005/8/layout/hList7"/>
    <dgm:cxn modelId="{7416F48A-294F-4562-B15D-978F228A8C14}" type="presParOf" srcId="{162E8CCF-FAC8-4C3B-B947-4C945E03F9FC}" destId="{B4D1F873-D6CC-41DF-AEDD-794C831F8DD5}" srcOrd="1" destOrd="0" presId="urn:microsoft.com/office/officeart/2005/8/layout/hList7"/>
    <dgm:cxn modelId="{3CEC4384-7B08-4DDC-BD4A-5694E95D09F0}" type="presParOf" srcId="{162E8CCF-FAC8-4C3B-B947-4C945E03F9FC}" destId="{D4179B61-AB25-454D-805C-3ABC569A91EB}" srcOrd="2" destOrd="0" presId="urn:microsoft.com/office/officeart/2005/8/layout/hList7"/>
    <dgm:cxn modelId="{0F3423A6-F200-4E36-AF0C-C07610A1C285}" type="presParOf" srcId="{162E8CCF-FAC8-4C3B-B947-4C945E03F9FC}" destId="{06275C1B-CA3E-434A-B806-7B1DF3BE0CF7}" srcOrd="3" destOrd="0" presId="urn:microsoft.com/office/officeart/2005/8/layout/hList7"/>
    <dgm:cxn modelId="{023515C1-7591-4DA8-9688-1DDBF95C7C91}" type="presParOf" srcId="{8DC4E8E6-B761-4871-ACE6-139F5D5FFCD3}" destId="{80B7888D-19BF-4BC0-8034-EB3376102695}" srcOrd="1" destOrd="0" presId="urn:microsoft.com/office/officeart/2005/8/layout/hList7"/>
    <dgm:cxn modelId="{60C933AD-A8AF-4AC7-835E-7AEFCBA2B252}" type="presParOf" srcId="{8DC4E8E6-B761-4871-ACE6-139F5D5FFCD3}" destId="{B3DD80B9-7A58-40B0-811C-FC574C0FE283}" srcOrd="2" destOrd="0" presId="urn:microsoft.com/office/officeart/2005/8/layout/hList7"/>
    <dgm:cxn modelId="{ED4DAC6F-8823-41D3-9BBC-540278F7FFDB}" type="presParOf" srcId="{B3DD80B9-7A58-40B0-811C-FC574C0FE283}" destId="{B8C4BEDF-6222-49F4-A0B8-56066B266CA9}" srcOrd="0" destOrd="0" presId="urn:microsoft.com/office/officeart/2005/8/layout/hList7"/>
    <dgm:cxn modelId="{632E569C-CEFF-4B10-A21C-DF4F79556687}" type="presParOf" srcId="{B3DD80B9-7A58-40B0-811C-FC574C0FE283}" destId="{BA1ABD42-3ADB-4264-9A3C-E92D9CA357B1}" srcOrd="1" destOrd="0" presId="urn:microsoft.com/office/officeart/2005/8/layout/hList7"/>
    <dgm:cxn modelId="{1A45304E-CA0B-46F3-9B32-E05413C888DD}" type="presParOf" srcId="{B3DD80B9-7A58-40B0-811C-FC574C0FE283}" destId="{11C908D2-3B90-46B2-AAF6-3255D03F6114}" srcOrd="2" destOrd="0" presId="urn:microsoft.com/office/officeart/2005/8/layout/hList7"/>
    <dgm:cxn modelId="{F6E3EE4D-CFA2-452B-A6F1-966A4FD349E8}" type="presParOf" srcId="{B3DD80B9-7A58-40B0-811C-FC574C0FE283}" destId="{4360E17E-4E2A-4BB4-956B-C8A8CFD9FE1A}" srcOrd="3" destOrd="0" presId="urn:microsoft.com/office/officeart/2005/8/layout/hList7"/>
    <dgm:cxn modelId="{700021FB-78EA-466E-A81E-FE838EB587A5}" type="presParOf" srcId="{8DC4E8E6-B761-4871-ACE6-139F5D5FFCD3}" destId="{22BE6EEB-5F06-4230-AA3C-38EA95801C26}" srcOrd="3" destOrd="0" presId="urn:microsoft.com/office/officeart/2005/8/layout/hList7"/>
    <dgm:cxn modelId="{2FDB5A5B-6D09-4B94-9F14-02FA1CC28BF0}" type="presParOf" srcId="{8DC4E8E6-B761-4871-ACE6-139F5D5FFCD3}" destId="{EF96C94D-99A4-4000-8B62-CBB928081252}" srcOrd="4" destOrd="0" presId="urn:microsoft.com/office/officeart/2005/8/layout/hList7"/>
    <dgm:cxn modelId="{B18A49D8-D197-4EF2-B6F5-4796DD931A90}" type="presParOf" srcId="{EF96C94D-99A4-4000-8B62-CBB928081252}" destId="{BC501622-0FB6-4AA7-BE73-9E1CC23B39C1}" srcOrd="0" destOrd="0" presId="urn:microsoft.com/office/officeart/2005/8/layout/hList7"/>
    <dgm:cxn modelId="{B406485B-F6AB-4EA6-82B3-9A4052806AD1}" type="presParOf" srcId="{EF96C94D-99A4-4000-8B62-CBB928081252}" destId="{D1F8B20E-359F-4B32-BFD0-F811F1B45AED}" srcOrd="1" destOrd="0" presId="urn:microsoft.com/office/officeart/2005/8/layout/hList7"/>
    <dgm:cxn modelId="{C6D7F073-38C6-485E-A4F8-45AC2526FC27}" type="presParOf" srcId="{EF96C94D-99A4-4000-8B62-CBB928081252}" destId="{C4B753D1-1C11-4460-BFA9-F00A40E3DD87}" srcOrd="2" destOrd="0" presId="urn:microsoft.com/office/officeart/2005/8/layout/hList7"/>
    <dgm:cxn modelId="{F5EAE4BD-2F90-4716-9812-1BB003CF4A63}" type="presParOf" srcId="{EF96C94D-99A4-4000-8B62-CBB928081252}" destId="{21A8E398-4912-46AB-9428-67F007188249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7DCBD08-307F-4682-814E-D180067858D4}">
      <dsp:nvSpPr>
        <dsp:cNvPr id="0" name=""/>
        <dsp:cNvSpPr/>
      </dsp:nvSpPr>
      <dsp:spPr>
        <a:xfrm>
          <a:off x="18743" y="0"/>
          <a:ext cx="907764" cy="151216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Социально-юридический блок </a:t>
          </a:r>
          <a:endParaRPr lang="ru-RU" sz="1000" kern="1200" dirty="0"/>
        </a:p>
      </dsp:txBody>
      <dsp:txXfrm>
        <a:off x="18743" y="604867"/>
        <a:ext cx="907764" cy="604867"/>
      </dsp:txXfrm>
    </dsp:sp>
    <dsp:sp modelId="{C3834AE7-3EFB-434B-965E-BCFAEF1FA401}">
      <dsp:nvSpPr>
        <dsp:cNvPr id="0" name=""/>
        <dsp:cNvSpPr/>
      </dsp:nvSpPr>
      <dsp:spPr>
        <a:xfrm>
          <a:off x="203211" y="90730"/>
          <a:ext cx="503551" cy="503551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1A6C0F-358C-4727-B001-42A452DFB8D9}">
      <dsp:nvSpPr>
        <dsp:cNvPr id="0" name=""/>
        <dsp:cNvSpPr/>
      </dsp:nvSpPr>
      <dsp:spPr>
        <a:xfrm>
          <a:off x="936103" y="0"/>
          <a:ext cx="936105" cy="1512168"/>
        </a:xfrm>
        <a:prstGeom prst="roundRect">
          <a:avLst>
            <a:gd name="adj" fmla="val 1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Медицинский блок </a:t>
          </a:r>
          <a:endParaRPr lang="ru-RU" sz="1000" kern="1200" dirty="0"/>
        </a:p>
      </dsp:txBody>
      <dsp:txXfrm>
        <a:off x="936103" y="604867"/>
        <a:ext cx="936105" cy="604867"/>
      </dsp:txXfrm>
    </dsp:sp>
    <dsp:sp modelId="{C4A25455-3492-48F8-A88D-AC4041326FB0}">
      <dsp:nvSpPr>
        <dsp:cNvPr id="0" name=""/>
        <dsp:cNvSpPr/>
      </dsp:nvSpPr>
      <dsp:spPr>
        <a:xfrm>
          <a:off x="1152380" y="90730"/>
          <a:ext cx="503551" cy="503551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06B495-56AF-4574-A86E-2E9AD200CE98}">
      <dsp:nvSpPr>
        <dsp:cNvPr id="0" name=""/>
        <dsp:cNvSpPr/>
      </dsp:nvSpPr>
      <dsp:spPr>
        <a:xfrm>
          <a:off x="1881476" y="0"/>
          <a:ext cx="907764" cy="1512168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Психолого-педагогический </a:t>
          </a:r>
          <a:endParaRPr lang="ru-RU" sz="1000" kern="1200" dirty="0"/>
        </a:p>
      </dsp:txBody>
      <dsp:txXfrm>
        <a:off x="1881476" y="604867"/>
        <a:ext cx="907764" cy="604867"/>
      </dsp:txXfrm>
    </dsp:sp>
    <dsp:sp modelId="{66DEE7EA-0596-4CC2-B99F-1B36E721823C}">
      <dsp:nvSpPr>
        <dsp:cNvPr id="0" name=""/>
        <dsp:cNvSpPr/>
      </dsp:nvSpPr>
      <dsp:spPr>
        <a:xfrm>
          <a:off x="2088234" y="144015"/>
          <a:ext cx="503551" cy="503551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98E0FD-EAA6-4D86-B980-05A38CFDE43A}">
      <dsp:nvSpPr>
        <dsp:cNvPr id="0" name=""/>
        <dsp:cNvSpPr/>
      </dsp:nvSpPr>
      <dsp:spPr>
        <a:xfrm>
          <a:off x="117008" y="1261854"/>
          <a:ext cx="2583647" cy="226825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2C39D3C-EC2E-49DA-B4D4-7D4E77FAD57C}">
      <dsp:nvSpPr>
        <dsp:cNvPr id="0" name=""/>
        <dsp:cNvSpPr/>
      </dsp:nvSpPr>
      <dsp:spPr>
        <a:xfrm>
          <a:off x="589" y="0"/>
          <a:ext cx="917363" cy="151216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Юриста</a:t>
          </a:r>
          <a:endParaRPr lang="ru-RU" sz="1000" b="1" kern="1200" dirty="0"/>
        </a:p>
      </dsp:txBody>
      <dsp:txXfrm>
        <a:off x="589" y="604867"/>
        <a:ext cx="917363" cy="604867"/>
      </dsp:txXfrm>
    </dsp:sp>
    <dsp:sp modelId="{06275C1B-CA3E-434A-B806-7B1DF3BE0CF7}">
      <dsp:nvSpPr>
        <dsp:cNvPr id="0" name=""/>
        <dsp:cNvSpPr/>
      </dsp:nvSpPr>
      <dsp:spPr>
        <a:xfrm>
          <a:off x="207495" y="90730"/>
          <a:ext cx="503551" cy="503551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C4BEDF-6222-49F4-A0B8-56066B266CA9}">
      <dsp:nvSpPr>
        <dsp:cNvPr id="0" name=""/>
        <dsp:cNvSpPr/>
      </dsp:nvSpPr>
      <dsp:spPr>
        <a:xfrm>
          <a:off x="945474" y="0"/>
          <a:ext cx="917363" cy="1512168"/>
        </a:xfrm>
        <a:prstGeom prst="roundRect">
          <a:avLst>
            <a:gd name="adj" fmla="val 1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Психолога</a:t>
          </a:r>
          <a:endParaRPr lang="ru-RU" sz="1000" b="1" kern="1200" dirty="0"/>
        </a:p>
      </dsp:txBody>
      <dsp:txXfrm>
        <a:off x="945474" y="604867"/>
        <a:ext cx="917363" cy="604867"/>
      </dsp:txXfrm>
    </dsp:sp>
    <dsp:sp modelId="{4360E17E-4E2A-4BB4-956B-C8A8CFD9FE1A}">
      <dsp:nvSpPr>
        <dsp:cNvPr id="0" name=""/>
        <dsp:cNvSpPr/>
      </dsp:nvSpPr>
      <dsp:spPr>
        <a:xfrm>
          <a:off x="1152380" y="90730"/>
          <a:ext cx="503551" cy="503551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501622-0FB6-4AA7-BE73-9E1CC23B39C1}">
      <dsp:nvSpPr>
        <dsp:cNvPr id="0" name=""/>
        <dsp:cNvSpPr/>
      </dsp:nvSpPr>
      <dsp:spPr>
        <a:xfrm>
          <a:off x="1890948" y="0"/>
          <a:ext cx="917363" cy="1512168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Социального педагога</a:t>
          </a:r>
          <a:endParaRPr lang="ru-RU" sz="1000" b="1" kern="1200" dirty="0"/>
        </a:p>
      </dsp:txBody>
      <dsp:txXfrm>
        <a:off x="1890948" y="604867"/>
        <a:ext cx="917363" cy="604867"/>
      </dsp:txXfrm>
    </dsp:sp>
    <dsp:sp modelId="{21A8E398-4912-46AB-9428-67F007188249}">
      <dsp:nvSpPr>
        <dsp:cNvPr id="0" name=""/>
        <dsp:cNvSpPr/>
      </dsp:nvSpPr>
      <dsp:spPr>
        <a:xfrm>
          <a:off x="2097264" y="90730"/>
          <a:ext cx="503551" cy="503551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DC2A6B-4D0C-448F-AB0A-A273C3784D72}">
      <dsp:nvSpPr>
        <dsp:cNvPr id="0" name=""/>
        <dsp:cNvSpPr/>
      </dsp:nvSpPr>
      <dsp:spPr>
        <a:xfrm>
          <a:off x="112332" y="1209734"/>
          <a:ext cx="2583647" cy="226825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74FCBC-B9EB-4560-BA91-BFA5EAD7D75E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439653-6640-4A2C-A05F-FD406289EE3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bi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28184" y="1052736"/>
            <a:ext cx="2664296" cy="2592288"/>
          </a:xfrm>
          <a:prstGeom prst="rect">
            <a:avLst/>
          </a:prstGeom>
        </p:spPr>
      </p:pic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6012160" y="4509120"/>
            <a:ext cx="313184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tabLst>
                <a:tab pos="457200" algn="l"/>
              </a:tabLst>
            </a:pPr>
            <a:r>
              <a:rPr lang="ru-RU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ШКОЛА ПРИЕМНЫХ </a:t>
            </a:r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РОДИТЕЛЕЙ</a:t>
            </a:r>
          </a:p>
          <a:p>
            <a:pPr algn="ctr">
              <a:tabLst>
                <a:tab pos="457200" algn="l"/>
              </a:tabLst>
            </a:pPr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457200" algn="l"/>
              </a:tabLst>
            </a:pPr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СОПРОВОЖДЕНИЕ ЗАМЕЩАЮЩИХ СЕМЕЙ</a:t>
            </a:r>
          </a:p>
          <a:p>
            <a:pPr algn="ctr">
              <a:tabLst>
                <a:tab pos="457200" algn="l"/>
              </a:tabLst>
            </a:pPr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457200" algn="l"/>
              </a:tabLst>
            </a:pPr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ПОСТИНТЕРНАТНОЕ СОПРОВОЖДЕНИЕ </a:t>
            </a:r>
          </a:p>
          <a:p>
            <a:pPr algn="ctr">
              <a:tabLst>
                <a:tab pos="457200" algn="l"/>
              </a:tabLst>
            </a:pPr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ВЫПУСКНИКОВ</a:t>
            </a:r>
          </a:p>
          <a:p>
            <a:pPr algn="ctr">
              <a:tabLst>
                <a:tab pos="457200" algn="l"/>
              </a:tabLst>
            </a:pPr>
            <a:endPara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457200" algn="l"/>
              </a:tabLst>
            </a:pPr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СОЦИАЛЬНАЯ ГОСТИНИЦА</a:t>
            </a:r>
          </a:p>
          <a:p>
            <a:pPr algn="ctr">
              <a:tabLst>
                <a:tab pos="457200" algn="l"/>
              </a:tabLst>
            </a:pPr>
            <a:endParaRPr lang="ru-RU" sz="1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84168" y="3573016"/>
            <a:ext cx="2952328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en-US" sz="1600" b="1" dirty="0" smtClean="0">
              <a:ln w="10541" cmpd="sng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НАШИ НАПРАВЛЕНИЯ:</a:t>
            </a: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000" b="1" dirty="0">
              <a:ln w="10541" cmpd="sng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71800" y="188640"/>
            <a:ext cx="3024336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en-US" sz="800" b="1" dirty="0" smtClean="0">
              <a:ln w="10541" cmpd="sng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КОНТАКТНАЯ</a:t>
            </a: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ИНФОРМАЦИЯ</a:t>
            </a: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800" b="1" dirty="0" smtClean="0">
              <a:ln w="10541" cmpd="sng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99792" y="1124744"/>
            <a:ext cx="3096344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 smtClean="0">
                <a:solidFill>
                  <a:srgbClr val="002060"/>
                </a:solidFill>
              </a:rPr>
              <a:t>ГОСУДАРСТВЕННОЕ БЮДЖЕТНОЕ УЧРЕЖДЕНИЕ</a:t>
            </a:r>
          </a:p>
          <a:p>
            <a:pPr algn="ctr"/>
            <a:r>
              <a:rPr lang="ru-RU" sz="1100" b="1" dirty="0" smtClean="0">
                <a:solidFill>
                  <a:srgbClr val="002060"/>
                </a:solidFill>
              </a:rPr>
              <a:t>«Центр содействия семейному устройству детей, оставшихся без попечения родителей,</a:t>
            </a:r>
          </a:p>
          <a:p>
            <a:pPr algn="ctr"/>
            <a:r>
              <a:rPr lang="ru-RU" sz="1100" b="1" dirty="0" smtClean="0">
                <a:solidFill>
                  <a:srgbClr val="002060"/>
                </a:solidFill>
              </a:rPr>
              <a:t>подготовки и сопровождения замещающих семей г. Казани»</a:t>
            </a:r>
          </a:p>
        </p:txBody>
      </p:sp>
      <p:pic>
        <p:nvPicPr>
          <p:cNvPr id="17" name="Рисунок 16" descr="location_ico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43808" y="3861048"/>
            <a:ext cx="402553" cy="366491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275856" y="3861048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420004, РТ, Г. КАЗАНЬ,</a:t>
            </a:r>
          </a:p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ГОРЬКОВСКОЕ ШОССЕ, 41А</a:t>
            </a:r>
            <a:endParaRPr lang="ru-RU" sz="1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" name="Рисунок 18" descr="phone_logo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43808" y="4725144"/>
            <a:ext cx="405207" cy="394177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3419872" y="4797152"/>
            <a:ext cx="20882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8(843) 555-12-40 , 8(843) 555-38-56</a:t>
            </a:r>
            <a:endParaRPr lang="ru-RU" sz="1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07904" y="5949280"/>
            <a:ext cx="165618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DDKRK@YANDEX.RU</a:t>
            </a:r>
            <a:endParaRPr lang="ru-RU" sz="1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Рисунок 22" descr="favicon-thewebsitebuild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915816" y="5157192"/>
            <a:ext cx="360040" cy="36004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3419872" y="5229200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SSUK</a:t>
            </a:r>
            <a:r>
              <a:rPr lang="ru-RU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.U</a:t>
            </a:r>
            <a:r>
              <a:rPr lang="en-US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MI</a:t>
            </a:r>
            <a:r>
              <a:rPr lang="ru-RU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.R</a:t>
            </a:r>
            <a:r>
              <a:rPr lang="en-US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ru-RU" sz="1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" name="Рисунок 24" descr="vklogo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915816" y="5517232"/>
            <a:ext cx="360040" cy="360040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3491880" y="5589240"/>
            <a:ext cx="20882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HTTP://VK.COM/CLUB63682429</a:t>
            </a:r>
            <a:endParaRPr lang="ru-RU" sz="1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" name="Рисунок 29" descr="instagram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499992" y="5157192"/>
            <a:ext cx="360040" cy="360040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860032" y="5229200"/>
            <a:ext cx="7920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CSSUKZN</a:t>
            </a:r>
            <a:endParaRPr lang="ru-RU" sz="1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" name="Рисунок 31" descr="red-bus-icon-2853-0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843808" y="4293096"/>
            <a:ext cx="443883" cy="443883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3419872" y="4293096"/>
            <a:ext cx="2232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22, 36, 46, 72</a:t>
            </a:r>
            <a:r>
              <a:rPr lang="en-US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 ОСТАНОВКИ «МОЖАЙСКОГО»</a:t>
            </a:r>
            <a:endParaRPr lang="ru-RU" sz="1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5" name="Рисунок 44" descr="email-512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915816" y="5877272"/>
            <a:ext cx="360040" cy="360040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2843808" y="6309320"/>
            <a:ext cx="3024336" cy="4308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en-US" sz="5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Директор: Богова Светлана Алексеевна</a:t>
            </a:r>
            <a:endParaRPr lang="en-US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500" b="1" dirty="0" smtClean="0">
              <a:ln w="10541" cmpd="sng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8" name="image5.jpeg"/>
          <p:cNvPicPr/>
          <p:nvPr/>
        </p:nvPicPr>
        <p:blipFill>
          <a:blip r:embed="rId11" cstate="print"/>
          <a:srcRect l="24778" t="22794" b="4779"/>
          <a:stretch>
            <a:fillRect/>
          </a:stretch>
        </p:blipFill>
        <p:spPr>
          <a:xfrm>
            <a:off x="2843808" y="2060848"/>
            <a:ext cx="2952328" cy="1728192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6012160" y="188640"/>
            <a:ext cx="3024336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МИНИСТЕРСТВО ОБРАЗОВАНИЯ И НАУКИ РЕСПУБЛИКИ ТАТАРСТАН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196752"/>
            <a:ext cx="2952328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1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1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Школа приемных родителей — это  курс лекций, обучающих тренингов и семинаров для тех, кто задумался о приеме в семью ребенка</a:t>
            </a:r>
          </a:p>
          <a:p>
            <a:pPr algn="just"/>
            <a:r>
              <a:rPr lang="ru-RU" sz="11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Помимо групповой работы в рамках данной школы каждая семья проходит индивидуальное собеседование до начала занятий, а также индивидуальное собеседование с психологом после прохождения школы</a:t>
            </a:r>
          </a:p>
          <a:p>
            <a:pPr algn="just"/>
            <a:r>
              <a:rPr lang="ru-RU" sz="11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По результатам обучения в Школе приемных родителей слушателям выдается свидетельство о прохождении обучения</a:t>
            </a:r>
            <a:endParaRPr lang="en-US" sz="1100" b="1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3645024"/>
            <a:ext cx="2880320" cy="53860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</p:spPr>
        <p:txBody>
          <a:bodyPr wrap="square">
            <a:spAutoFit/>
          </a:bodyPr>
          <a:lstStyle/>
          <a:p>
            <a:pPr algn="ctr">
              <a:tabLst>
                <a:tab pos="457200" algn="l"/>
              </a:tabLst>
            </a:pPr>
            <a:endParaRPr lang="en-US" sz="1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457200" algn="l"/>
              </a:tabLst>
            </a:pPr>
            <a:r>
              <a:rPr lang="ru-RU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ПРОГРАММА ПОДГОТОВКИ ВКЛЮЧАЕТ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457200" algn="l"/>
              </a:tabLst>
            </a:pPr>
            <a:endParaRPr lang="ru-RU" sz="9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179512" y="4365104"/>
          <a:ext cx="2808312" cy="1512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07504" y="6093296"/>
            <a:ext cx="2880320" cy="5263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tabLst>
                <a:tab pos="457200" algn="l"/>
              </a:tabLst>
            </a:pPr>
            <a:r>
              <a:rPr lang="ru-RU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ПРОГРАММА  ОБУЧЕНИЯ:  80 ЧАСОВ. </a:t>
            </a:r>
          </a:p>
          <a:p>
            <a:pPr algn="ctr">
              <a:lnSpc>
                <a:spcPct val="150000"/>
              </a:lnSpc>
              <a:tabLst>
                <a:tab pos="457200" algn="l"/>
              </a:tabLst>
            </a:pPr>
            <a:r>
              <a:rPr lang="ru-RU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ОБУЧЕНИЕ БЕСПЛАТНОЕ</a:t>
            </a:r>
          </a:p>
        </p:txBody>
      </p:sp>
      <p:graphicFrame>
        <p:nvGraphicFramePr>
          <p:cNvPr id="9" name="Схема 8"/>
          <p:cNvGraphicFramePr/>
          <p:nvPr/>
        </p:nvGraphicFramePr>
        <p:xfrm>
          <a:off x="3275856" y="4365104"/>
          <a:ext cx="2808312" cy="1512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275856" y="6093296"/>
            <a:ext cx="2808312" cy="5263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</p:spPr>
        <p:txBody>
          <a:bodyPr wrap="square">
            <a:spAutoFit/>
          </a:bodyPr>
          <a:lstStyle/>
          <a:p>
            <a:pPr marL="342900" lvl="0" indent="-342900" algn="ctr" fontAlgn="base">
              <a:lnSpc>
                <a:spcPct val="150000"/>
              </a:lnSpc>
              <a:spcAft>
                <a:spcPct val="0"/>
              </a:spcAft>
            </a:pPr>
            <a:r>
              <a:rPr lang="ru-RU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ВСЕМ ВАШИМ ВОПРОСАМ</a:t>
            </a:r>
          </a:p>
          <a:p>
            <a:pPr marL="342900" lvl="0" indent="-342900" algn="ctr" fontAlgn="base">
              <a:lnSpc>
                <a:spcPct val="150000"/>
              </a:lnSpc>
              <a:spcAft>
                <a:spcPct val="0"/>
              </a:spcAft>
            </a:pPr>
            <a:r>
              <a:rPr lang="ru-RU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МНОГОЕ</a:t>
            </a:r>
            <a:r>
              <a:rPr lang="ru-RU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ДРУГОЕ</a:t>
            </a:r>
            <a:endParaRPr lang="ru-RU" sz="1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00192" y="1268760"/>
            <a:ext cx="2843808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Основной целью деятельности службы </a:t>
            </a:r>
            <a:r>
              <a:rPr lang="ru-RU" sz="11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постинтернатного</a:t>
            </a:r>
            <a:r>
              <a:rPr lang="ru-RU" sz="11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сопровождения является оказание профессиональной помощи и поддержки, содействие успешной социализации,  профессиональному самоопределению и становлению, адаптации и самореализации выпускников в обществе, помощь в реализации их законных прав и интересов, содействие в улучшении их социального статуса. </a:t>
            </a:r>
          </a:p>
          <a:p>
            <a:pPr algn="just"/>
            <a:endParaRPr lang="ru-RU" sz="1000" b="1" dirty="0" smtClean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75856" y="1268760"/>
            <a:ext cx="2880320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Основная цель работы службы - осуществление комплекса мер, направленных на оказание психолого-педагогической и социально-юридической поддержки и помощи замещающим родителям по вопросам воспитания, развития детей – сирот и детей, оставшихся без попечения родителей, воспитывающихся в замещающих семьях, определения системы мер коррекционной работы с ребёнком в семье.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07504" y="188640"/>
            <a:ext cx="2952327" cy="81560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sz="5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ШКОЛА </a:t>
            </a:r>
          </a:p>
          <a:p>
            <a:pPr algn="ctr"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ПРИЕМНЫХ РОДИТЕЛЕЙ</a:t>
            </a: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500" b="1" dirty="0" smtClean="0">
              <a:ln w="10541" cmpd="sng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sz="500" b="1" dirty="0" smtClean="0">
              <a:ln w="10541" cmpd="sng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372200" y="188640"/>
            <a:ext cx="2664296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СЛУЖБА </a:t>
            </a:r>
          </a:p>
          <a:p>
            <a:pPr algn="ctr"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ПОСТИНТЕРНАТНОГО</a:t>
            </a:r>
          </a:p>
          <a:p>
            <a:pPr algn="ctr"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СОПРОВОЖДЕНИЯ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275856" y="188640"/>
            <a:ext cx="2880320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СЛУЖБА </a:t>
            </a:r>
          </a:p>
          <a:p>
            <a:pPr algn="ctr"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СОПРОВОЖДЕНИЯ </a:t>
            </a:r>
          </a:p>
          <a:p>
            <a:pPr algn="ctr"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ЗАМЕЩАЮЩИХ СЕМЕЙ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00192" y="4293096"/>
            <a:ext cx="2843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Целью работы социальной гостиницы является предоставление возможности временного проживания лицам из числа детей-сирот, находящихся в социально опасном положении или иной трудной жизненной ситуации.</a:t>
            </a:r>
          </a:p>
          <a:p>
            <a:pPr algn="just"/>
            <a:r>
              <a:rPr lang="ru-RU" sz="11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В блоке «Социальная гостиница» созданы условия, приближенные к домашним, где обеспечивается социализация выпускников, включение их в учебную, трудовую и иные виды деятельности, а так же в процесс самообслуживания.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372200" y="3429000"/>
            <a:ext cx="2664296" cy="7386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sz="500" b="1" dirty="0" smtClean="0">
              <a:ln w="10541" cmpd="sng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СОЦИАЛЬНАЯ </a:t>
            </a:r>
          </a:p>
          <a:p>
            <a:pPr algn="ctr"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ГОСТИНИЦА</a:t>
            </a:r>
          </a:p>
          <a:p>
            <a:pPr algn="ctr">
              <a:defRPr/>
            </a:pPr>
            <a:endParaRPr lang="ru-RU" sz="500" b="1" dirty="0">
              <a:ln w="10541" cmpd="sng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75856" y="3645024"/>
            <a:ext cx="2880320" cy="5263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marL="342900" lvl="0" indent="-342900" algn="ctr" fontAlgn="base">
              <a:lnSpc>
                <a:spcPct val="150000"/>
              </a:lnSpc>
              <a:spcAft>
                <a:spcPct val="0"/>
              </a:spcAft>
            </a:pPr>
            <a:r>
              <a:rPr lang="ru-RU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 НАС ВЫ МОЖЕТЕ ПОЛУЧИТЬ</a:t>
            </a:r>
          </a:p>
          <a:p>
            <a:pPr marL="342900" lvl="0" indent="-342900" algn="ctr" fontAlgn="base">
              <a:lnSpc>
                <a:spcPct val="150000"/>
              </a:lnSpc>
              <a:spcAft>
                <a:spcPct val="0"/>
              </a:spcAft>
            </a:pPr>
            <a:r>
              <a:rPr lang="ru-RU" sz="1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КОНСУЛЬТАЦИЮ: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309</Words>
  <Application>Microsoft Office PowerPoint</Application>
  <PresentationFormat>Экран (4:3)</PresentationFormat>
  <Paragraphs>60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33</cp:revision>
  <dcterms:created xsi:type="dcterms:W3CDTF">2018-02-22T06:17:37Z</dcterms:created>
  <dcterms:modified xsi:type="dcterms:W3CDTF">2018-04-02T05:08:19Z</dcterms:modified>
</cp:coreProperties>
</file>